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391" r:id="rId1"/>
  </p:sldMasterIdLst>
  <p:notesMasterIdLst>
    <p:notesMasterId r:id="rId10"/>
  </p:notesMasterIdLst>
  <p:handoutMasterIdLst>
    <p:handoutMasterId r:id="rId11"/>
  </p:handoutMasterIdLst>
  <p:sldIdLst>
    <p:sldId id="665" r:id="rId2"/>
    <p:sldId id="666" r:id="rId3"/>
    <p:sldId id="667" r:id="rId4"/>
    <p:sldId id="681" r:id="rId5"/>
    <p:sldId id="669" r:id="rId6"/>
    <p:sldId id="682" r:id="rId7"/>
    <p:sldId id="683" r:id="rId8"/>
    <p:sldId id="684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DA65"/>
    <a:srgbClr val="FFCC00"/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5" autoAdjust="0"/>
    <p:restoredTop sz="94605" autoAdjust="0"/>
  </p:normalViewPr>
  <p:slideViewPr>
    <p:cSldViewPr>
      <p:cViewPr>
        <p:scale>
          <a:sx n="77" d="100"/>
          <a:sy n="77" d="100"/>
        </p:scale>
        <p:origin x="-2592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186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C2CECB88-BC92-4346-9B46-F37288B0638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C8CCC859-07AD-4840-9BCE-8A42258F0B0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151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DDBB0-BDC8-4B1D-99EC-8AEAD982EC8D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/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326 </a:t>
            </a:r>
            <a:r>
              <a:rPr lang="zh-TW" altLang="en-US" smtClean="0"/>
              <a:t>谷中的百合花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906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主耶穌是我密友，又是我的萬有，</a:t>
            </a:r>
          </a:p>
          <a:p>
            <a:pPr lvl="0"/>
            <a:r>
              <a:rPr lang="en-US" altLang="zh-TW" smtClean="0"/>
              <a:t>I have found a friend in Jesus, He’s ev’ry thing to me,</a:t>
            </a:r>
          </a:p>
          <a:p>
            <a:pPr lvl="0"/>
            <a:r>
              <a:rPr lang="zh-TW" altLang="en-US" smtClean="0"/>
              <a:t>超乎萬人奪我心坎主無雙﹔</a:t>
            </a:r>
          </a:p>
          <a:p>
            <a:pPr lvl="0"/>
            <a:r>
              <a:rPr lang="en-US" altLang="zh-TW" smtClean="0"/>
              <a:t>He’s the fairest of ten thousand to my soul;</a:t>
            </a:r>
          </a:p>
          <a:p>
            <a:pPr lvl="0"/>
            <a:r>
              <a:rPr lang="zh-TW" altLang="en-US" smtClean="0"/>
              <a:t>祂是谷中百合花，我心單獨愛祂，</a:t>
            </a:r>
          </a:p>
          <a:p>
            <a:pPr lvl="0"/>
            <a:r>
              <a:rPr lang="en-US" altLang="zh-TW" smtClean="0"/>
              <a:t>The Lily of the Valley, In Him alone I see,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Silicon Valley Christian Assembly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414" r:id="rId1"/>
    <p:sldLayoutId id="2147489415" r:id="rId2"/>
    <p:sldLayoutId id="2147489416" r:id="rId3"/>
    <p:sldLayoutId id="2147489417" r:id="rId4"/>
    <p:sldLayoutId id="2147489418" r:id="rId5"/>
    <p:sldLayoutId id="2147489419" r:id="rId6"/>
    <p:sldLayoutId id="2147489420" r:id="rId7"/>
    <p:sldLayoutId id="2147489421" r:id="rId8"/>
    <p:sldLayoutId id="2147489422" r:id="rId9"/>
    <p:sldLayoutId id="2147489423" r:id="rId10"/>
    <p:sldLayoutId id="214748942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DFBiaoKaiShu-B5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  <a:cs typeface="DFBiaoKaiShu-B5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  <a:cs typeface="DFBiaoKaiShu-B5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  <a:cs typeface="DFBiaoKaiShu-B5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  <a:cs typeface="DFBiaoKaiShu-B5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DFBiaoKaiShu-B5" pitchFamily="65" charset="-128"/>
          <a:ea typeface="DFBiaoKaiShu-B5" pitchFamily="65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DFBiaoKaiShu-B5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新細明體" pitchFamily="18" charset="-120"/>
          <a:cs typeface="DFBiaoKaiShu-B5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新細明體" pitchFamily="18" charset="-120"/>
          <a:cs typeface="DFBiaoKaiShu-B5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新細明體" pitchFamily="18" charset="-120"/>
          <a:cs typeface="DFBiaoKaiShu-B5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  <a:cs typeface="DFBiaoKaiShu-B5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248400" y="6553200"/>
            <a:ext cx="2895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617 </a:t>
            </a:r>
            <a:r>
              <a:rPr lang="en-US" altLang="en-US" sz="4000" smtClean="0">
                <a:solidFill>
                  <a:schemeClr val="tx1"/>
                </a:solidFill>
                <a:latin typeface="Times New Roman" pitchFamily="18" charset="0"/>
                <a:ea typeface="MingLiU" pitchFamily="49" charset="-120"/>
              </a:rPr>
              <a:t>你心有空處為主嗎</a:t>
            </a:r>
            <a:r>
              <a:rPr lang="en-US" altLang="en-US" sz="400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？ </a:t>
            </a:r>
            <a:br>
              <a:rPr lang="en-US" altLang="en-US" sz="400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</a:br>
            <a:r>
              <a:rPr lang="en-US" altLang="en-US" sz="3200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HAVE YOU ANY ROOM FOR JESUS？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800" smtClean="0"/>
              <a:t>（一）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4400" smtClean="0"/>
              <a:t>你心有空處為主嗎?</a:t>
            </a:r>
            <a:br>
              <a:rPr lang="en-US" altLang="en-US" sz="4400" smtClean="0"/>
            </a:br>
            <a:r>
              <a:rPr lang="zh-CN" altLang="en-US" sz="4400" smtClean="0"/>
              <a:t>祂为你偿还罪债，</a:t>
            </a:r>
            <a:endParaRPr lang="en-US" altLang="en-US" sz="4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Have you any room for Jesus, </a:t>
            </a:r>
            <a:br>
              <a:rPr lang="en-US" altLang="en-US" smtClean="0"/>
            </a:br>
            <a:r>
              <a:rPr lang="en-US" altLang="en-US" smtClean="0"/>
              <a:t>He who bore your load of sin?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4400" smtClean="0"/>
              <a:t>     慈声仁手向你请求</a:t>
            </a:r>
            <a:r>
              <a:rPr lang="en-US" altLang="en-US" sz="4400" smtClean="0"/>
              <a:t>，</a:t>
            </a:r>
            <a:br>
              <a:rPr lang="en-US" altLang="en-US" sz="4400" smtClean="0"/>
            </a:br>
            <a:r>
              <a:rPr lang="en-US" altLang="en-US" sz="4400" smtClean="0"/>
              <a:t>你</a:t>
            </a:r>
            <a:r>
              <a:rPr lang="zh-CN" altLang="en-US" sz="4400" smtClean="0"/>
              <a:t>是</a:t>
            </a:r>
            <a:r>
              <a:rPr lang="en-US" altLang="en-US" sz="4400" smtClean="0"/>
              <a:t>否</a:t>
            </a:r>
            <a:r>
              <a:rPr lang="zh-CN" altLang="en-US" sz="4400" smtClean="0"/>
              <a:t>愿</a:t>
            </a:r>
            <a:r>
              <a:rPr lang="en-US" altLang="en-US" sz="4400" smtClean="0"/>
              <a:t>祂進來?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He knocks and asks admission, </a:t>
            </a:r>
            <a:br>
              <a:rPr lang="en-US" altLang="en-US" smtClean="0"/>
            </a:br>
            <a:r>
              <a:rPr lang="en-US" altLang="en-US" smtClean="0"/>
              <a:t>Sinner, will you let Him 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smtClean="0"/>
              <a:t>（副）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pPr eaLnBrk="1" hangingPunct="1"/>
            <a:r>
              <a:rPr lang="zh-CN" altLang="en-US" sz="4400" smtClean="0"/>
              <a:t>讓荣耀王</a:t>
            </a:r>
            <a:r>
              <a:rPr lang="en-US" altLang="en-US" sz="4400" smtClean="0"/>
              <a:t>，</a:t>
            </a:r>
            <a:r>
              <a:rPr lang="zh-CN" altLang="en-US" sz="4400" smtClean="0"/>
              <a:t>耶稣进来！</a:t>
            </a:r>
            <a:endParaRPr lang="en-US" altLang="zh-CN" sz="4400" smtClean="0"/>
          </a:p>
          <a:p>
            <a:pPr eaLnBrk="1" hangingPunct="1"/>
            <a:r>
              <a:rPr lang="zh-TW" altLang="en-US" sz="4400" smtClean="0"/>
              <a:t>切莫讓祂立门外。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Room for Jesus, King of glory！ </a:t>
            </a:r>
            <a:br>
              <a:rPr lang="en-US" altLang="en-US" smtClean="0"/>
            </a:br>
            <a:r>
              <a:rPr lang="en-US" altLang="en-US" smtClean="0"/>
              <a:t>Hasten now, His word obey;</a:t>
            </a:r>
          </a:p>
          <a:p>
            <a:pPr eaLnBrk="1" hangingPunct="1"/>
            <a:r>
              <a:rPr lang="zh-CN" altLang="en-US" sz="4400" smtClean="0"/>
              <a:t>速开心门请祂进来，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机会过去不再来。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Swing the heart's door widely open, </a:t>
            </a:r>
            <a:br>
              <a:rPr lang="en-US" altLang="en-US" smtClean="0"/>
            </a:br>
            <a:r>
              <a:rPr lang="en-US" altLang="en-US" smtClean="0"/>
              <a:t>Bid Him enter while you may.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（二）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smtClean="0"/>
              <a:t>你心有空處為</a:t>
            </a:r>
            <a:r>
              <a:rPr lang="zh-CN" altLang="en-US" sz="4400" smtClean="0"/>
              <a:t>世界，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zh-CN" altLang="en-US" sz="4400" smtClean="0"/>
              <a:t>唯独无地方为主</a:t>
            </a:r>
            <a:r>
              <a:rPr lang="en-US" altLang="en-US" sz="4400" smtClean="0"/>
              <a:t>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Room for pleasure, room for business, </a:t>
            </a:r>
            <a:br>
              <a:rPr lang="en-US" altLang="en-US" smtClean="0"/>
            </a:br>
            <a:r>
              <a:rPr lang="en-US" altLang="en-US" smtClean="0"/>
              <a:t>But for Christ the Crucified,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4400" smtClean="0"/>
              <a:t>主曾为你舍命十架</a:t>
            </a:r>
            <a:r>
              <a:rPr lang="en-US" altLang="en-US" sz="4400" smtClean="0"/>
              <a:t>，</a:t>
            </a:r>
            <a:br>
              <a:rPr lang="en-US" altLang="en-US" sz="4400" smtClean="0"/>
            </a:br>
            <a:r>
              <a:rPr lang="zh-CN" altLang="en-US" sz="4400" smtClean="0"/>
              <a:t>为何不愿接待主</a:t>
            </a:r>
            <a:r>
              <a:rPr lang="en-US" altLang="en-US" sz="4400" smtClean="0"/>
              <a:t>？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Not a place that He can enter, </a:t>
            </a:r>
            <a:br>
              <a:rPr lang="en-US" altLang="en-US" smtClean="0"/>
            </a:br>
            <a:r>
              <a:rPr lang="en-US" altLang="en-US" smtClean="0"/>
              <a:t>In the heart for which He died？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smtClean="0"/>
              <a:t>（副）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pPr eaLnBrk="1" hangingPunct="1"/>
            <a:r>
              <a:rPr lang="zh-CN" altLang="en-US" sz="4400" smtClean="0"/>
              <a:t>讓荣耀王</a:t>
            </a:r>
            <a:r>
              <a:rPr lang="en-US" altLang="en-US" sz="4400" smtClean="0"/>
              <a:t>，</a:t>
            </a:r>
            <a:r>
              <a:rPr lang="zh-CN" altLang="en-US" sz="4400" smtClean="0"/>
              <a:t>耶稣进来！</a:t>
            </a:r>
            <a:endParaRPr lang="en-US" altLang="zh-CN" sz="4400" smtClean="0"/>
          </a:p>
          <a:p>
            <a:pPr eaLnBrk="1" hangingPunct="1"/>
            <a:r>
              <a:rPr lang="zh-TW" altLang="en-US" sz="4400" smtClean="0"/>
              <a:t>切莫讓祂立门外。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Room for Jesus, King of glory！ </a:t>
            </a:r>
            <a:br>
              <a:rPr lang="en-US" altLang="en-US" smtClean="0"/>
            </a:br>
            <a:r>
              <a:rPr lang="en-US" altLang="en-US" smtClean="0"/>
              <a:t>Hasten now, His word obey;</a:t>
            </a:r>
          </a:p>
          <a:p>
            <a:pPr eaLnBrk="1" hangingPunct="1"/>
            <a:r>
              <a:rPr lang="zh-CN" altLang="en-US" sz="4400" smtClean="0"/>
              <a:t>速开心门请祂进来，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机会过去不再来。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Swing the heart's door widely open, </a:t>
            </a:r>
            <a:br>
              <a:rPr lang="en-US" altLang="en-US" smtClean="0"/>
            </a:br>
            <a:r>
              <a:rPr lang="en-US" altLang="en-US" smtClean="0"/>
              <a:t>Bid Him enter while you may.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（三）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smtClean="0"/>
              <a:t>你心有空處為主嗎？</a:t>
            </a:r>
            <a:br>
              <a:rPr lang="en-US" altLang="en-US" sz="4400" smtClean="0"/>
            </a:br>
            <a:r>
              <a:rPr lang="zh-CN" altLang="en-US" sz="4400" smtClean="0"/>
              <a:t>救主</a:t>
            </a:r>
            <a:r>
              <a:rPr lang="en-US" altLang="en-US" sz="4400" smtClean="0"/>
              <a:t>再</a:t>
            </a:r>
            <a:r>
              <a:rPr lang="zh-CN" altLang="en-US" sz="4400" smtClean="0"/>
              <a:t>向你</a:t>
            </a:r>
            <a:r>
              <a:rPr lang="en-US" altLang="en-US" sz="4400" smtClean="0"/>
              <a:t>呼喚；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Have you any room for Jesus, </a:t>
            </a:r>
            <a:br>
              <a:rPr lang="en-US" altLang="en-US" smtClean="0"/>
            </a:br>
            <a:r>
              <a:rPr lang="en-US" altLang="en-US" smtClean="0"/>
              <a:t>As in grace He calls again？ 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4400" smtClean="0"/>
              <a:t>你当今日接受救恩</a:t>
            </a:r>
            <a:r>
              <a:rPr lang="en-US" altLang="en-US" sz="4400" smtClean="0"/>
              <a:t>，</a:t>
            </a:r>
            <a:br>
              <a:rPr lang="en-US" altLang="en-US" sz="4400" smtClean="0"/>
            </a:br>
            <a:r>
              <a:rPr lang="zh-CN" altLang="en-US" sz="4400" smtClean="0"/>
              <a:t>莫待</a:t>
            </a:r>
            <a:r>
              <a:rPr lang="en-US" altLang="en-US" sz="4400" smtClean="0"/>
              <a:t>明日已太晚！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O, today is time accepted, </a:t>
            </a:r>
            <a:br>
              <a:rPr lang="en-US" altLang="en-US" smtClean="0"/>
            </a:br>
            <a:r>
              <a:rPr lang="en-US" altLang="en-US" smtClean="0"/>
              <a:t>Tomorrow you may call in vain.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smtClean="0"/>
              <a:t>（副）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pPr eaLnBrk="1" hangingPunct="1"/>
            <a:r>
              <a:rPr lang="zh-CN" altLang="en-US" sz="4400" smtClean="0"/>
              <a:t>讓荣耀王</a:t>
            </a:r>
            <a:r>
              <a:rPr lang="en-US" altLang="en-US" sz="4400" smtClean="0"/>
              <a:t>，</a:t>
            </a:r>
            <a:r>
              <a:rPr lang="zh-CN" altLang="en-US" sz="4400" smtClean="0"/>
              <a:t>耶稣进来！</a:t>
            </a:r>
            <a:endParaRPr lang="en-US" altLang="zh-CN" sz="4400" smtClean="0"/>
          </a:p>
          <a:p>
            <a:pPr eaLnBrk="1" hangingPunct="1"/>
            <a:r>
              <a:rPr lang="zh-TW" altLang="en-US" sz="4400" smtClean="0"/>
              <a:t>切莫讓祂立门外。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Room for Jesus, King of glory！ </a:t>
            </a:r>
            <a:br>
              <a:rPr lang="en-US" altLang="en-US" smtClean="0"/>
            </a:br>
            <a:r>
              <a:rPr lang="en-US" altLang="en-US" smtClean="0"/>
              <a:t>Hasten now, His word obey;</a:t>
            </a:r>
          </a:p>
          <a:p>
            <a:pPr eaLnBrk="1" hangingPunct="1"/>
            <a:r>
              <a:rPr lang="zh-CN" altLang="en-US" sz="4400" smtClean="0"/>
              <a:t>速开心门请祂进来，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机会过去不再来。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Swing the heart's door widely open, </a:t>
            </a:r>
            <a:br>
              <a:rPr lang="en-US" altLang="en-US" smtClean="0"/>
            </a:br>
            <a:r>
              <a:rPr lang="en-US" altLang="en-US" smtClean="0"/>
              <a:t>Bid Him enter while you may.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（</a:t>
            </a:r>
            <a:r>
              <a:rPr lang="zh-CN" altLang="en-US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四</a:t>
            </a:r>
            <a:r>
              <a:rPr lang="en-US" altLang="en-US" b="0" smtClean="0">
                <a:solidFill>
                  <a:schemeClr val="tx1"/>
                </a:solidFill>
                <a:latin typeface="Times New Roman" pitchFamily="18" charset="0"/>
                <a:ea typeface="DFKai-SB" pitchFamily="65" charset="-120"/>
              </a:rPr>
              <a:t>）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4400" smtClean="0"/>
              <a:t> 快向主献心志光阴，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zh-CN" altLang="en-US" sz="4400" smtClean="0"/>
              <a:t>施恩期限将结束</a:t>
            </a:r>
            <a:r>
              <a:rPr lang="en-US" altLang="en-US" sz="4400" smtClean="0"/>
              <a:t>；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Room and time now give to Jesus,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Soon will pass God’s day of grace .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zh-CN" altLang="en-US" sz="4400" smtClean="0"/>
              <a:t> 你心即将冷淡静默</a:t>
            </a:r>
            <a:r>
              <a:rPr lang="en-US" altLang="en-US" sz="4400" smtClean="0"/>
              <a:t>，</a:t>
            </a:r>
            <a:br>
              <a:rPr lang="en-US" altLang="en-US" sz="4400" smtClean="0"/>
            </a:br>
            <a:r>
              <a:rPr lang="zh-CN" altLang="en-US" sz="4400" smtClean="0"/>
              <a:t>救主也不再招呼。</a:t>
            </a:r>
            <a:endParaRPr lang="en-US" altLang="en-US" sz="4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Soon thy heart left cold and silent,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And thy savor’s pleading cease.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smtClean="0"/>
              <a:t>Silicon Valley Christian Assembly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0" smtClean="0"/>
              <a:t>（副）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pPr eaLnBrk="1" hangingPunct="1"/>
            <a:r>
              <a:rPr lang="zh-CN" altLang="en-US" sz="4400" smtClean="0"/>
              <a:t>讓荣耀王</a:t>
            </a:r>
            <a:r>
              <a:rPr lang="en-US" altLang="en-US" sz="4400" smtClean="0"/>
              <a:t>，</a:t>
            </a:r>
            <a:r>
              <a:rPr lang="zh-CN" altLang="en-US" sz="4400" smtClean="0"/>
              <a:t>耶稣进来！</a:t>
            </a:r>
            <a:endParaRPr lang="en-US" altLang="zh-CN" sz="4400" smtClean="0"/>
          </a:p>
          <a:p>
            <a:pPr eaLnBrk="1" hangingPunct="1"/>
            <a:r>
              <a:rPr lang="zh-TW" altLang="en-US" sz="4400" smtClean="0"/>
              <a:t>切莫讓祂立门外。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Room for Jesus, King of glory！ </a:t>
            </a:r>
            <a:br>
              <a:rPr lang="en-US" altLang="en-US" smtClean="0"/>
            </a:br>
            <a:r>
              <a:rPr lang="en-US" altLang="en-US" smtClean="0"/>
              <a:t>Hasten now, His word obey;</a:t>
            </a:r>
          </a:p>
          <a:p>
            <a:pPr eaLnBrk="1" hangingPunct="1"/>
            <a:r>
              <a:rPr lang="zh-CN" altLang="en-US" sz="4400" smtClean="0"/>
              <a:t>速开心门请祂进来，</a:t>
            </a:r>
            <a:endParaRPr lang="en-US" altLang="zh-CN" sz="4400" smtClean="0"/>
          </a:p>
          <a:p>
            <a:pPr eaLnBrk="1" hangingPunct="1"/>
            <a:r>
              <a:rPr lang="zh-CN" altLang="en-US" sz="4400" smtClean="0"/>
              <a:t>机会过去不再来。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mtClean="0"/>
              <a:t>Swing the heart's door widely open, </a:t>
            </a:r>
            <a:br>
              <a:rPr lang="en-US" altLang="en-US" smtClean="0"/>
            </a:br>
            <a:r>
              <a:rPr lang="en-US" altLang="en-US" smtClean="0"/>
              <a:t>Bid Him enter while you may.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rch">
  <a:themeElements>
    <a:clrScheme name="church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DFBiaoKaiShu-B5"/>
        <a:ea typeface="DFBiaoKaiShu-B5"/>
        <a:cs typeface=""/>
      </a:majorFont>
      <a:minorFont>
        <a:latin typeface="Times New Roman"/>
        <a:ea typeface="DFBiaoKaiShu-B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5006</TotalTime>
  <Words>150</Words>
  <Application>Microsoft Office PowerPoint</Application>
  <PresentationFormat>On-screen Show (4:3)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新細明體</vt:lpstr>
      <vt:lpstr>Arial</vt:lpstr>
      <vt:lpstr>DFBiaoKaiShu-B5</vt:lpstr>
      <vt:lpstr>DFKai-SB</vt:lpstr>
      <vt:lpstr>MingLiU</vt:lpstr>
      <vt:lpstr>church</vt:lpstr>
      <vt:lpstr>617 你心有空處為主嗎？  HAVE YOU ANY ROOM FOR JESUS？</vt:lpstr>
      <vt:lpstr>（副）</vt:lpstr>
      <vt:lpstr>（二）</vt:lpstr>
      <vt:lpstr>（副）</vt:lpstr>
      <vt:lpstr>（三）</vt:lpstr>
      <vt:lpstr>（副）</vt:lpstr>
      <vt:lpstr>（四）</vt:lpstr>
      <vt:lpstr>（副）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快樂歡欣向主敬拜   S264-1/4</dc:title>
  <dc:creator>Mary Lei</dc:creator>
  <cp:lastModifiedBy>Mingyong Huang</cp:lastModifiedBy>
  <cp:revision>825</cp:revision>
  <dcterms:created xsi:type="dcterms:W3CDTF">1995-05-09T00:52:14Z</dcterms:created>
  <dcterms:modified xsi:type="dcterms:W3CDTF">2018-03-26T03:29:07Z</dcterms:modified>
</cp:coreProperties>
</file>